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26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6" r:id="rId40"/>
    <p:sldId id="293" r:id="rId41"/>
    <p:sldId id="294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7B84C-A6A3-4375-B1CA-11E4E31E5EAA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791B5-570D-482B-AD6E-5F2E1CD579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01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91B5-570D-482B-AD6E-5F2E1CD579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835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4918A-62EF-4709-925E-C4E36434C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6E2D6C-9BB9-40B6-8041-C42587CC8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694E7-72BF-486B-BA40-59252002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B82814-6866-44E1-81B9-03BC02F9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477842-3E01-4C89-B907-8CC83135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91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259B-198B-45EA-9F8B-0AF1F7EE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1E5EC5-DDB3-4781-B468-10C47E120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8E2802-4FAF-481C-92C0-12386B9E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9DE0AD-8732-4465-831D-4D553BA5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FE3D17-99E8-45B1-9143-E5F3EDC5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10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1CB25B-BA67-4EB1-812C-F76FAFBDD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CCD9E6-AF30-4583-B826-8E15655FB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9918DB-8C42-407D-A276-FAE6BCD1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51556-15E5-4916-876F-ABBEFF28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F0D3F9-D866-43E6-9A9D-96923B0C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94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B7E93-5D36-43F7-8295-10AB0B80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DBDB67-C4B0-4A30-923C-5A395B1F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3EDCF3-ABFE-4CE5-9EED-D9BC1E57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7ED282-73D1-43E4-BB06-BEA06496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0A4AAF-1186-46EC-A145-F522C6E1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930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CE393-2D59-45A1-BB5B-0C3378C9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01747-9B5B-4150-8085-0271F52D7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59F95-82A3-4329-972D-EC1A95FDF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4262D8-DDA7-43FB-BD79-4FFC3746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5E94D5-899A-4614-90A1-808278C0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53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D7235-F3C9-4EDD-84DD-37F835B6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7026E-DC8A-4F3F-8A02-82D164DE5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1BEBE7-F4E2-484E-8154-5588DEF55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401A32-90EB-4B68-A051-B2932F8C8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93790E-3502-424D-9A20-1D2EE96E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53ADC5-48D7-4A59-9287-39F4AD65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49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F0FC2-3FCD-4EFD-B417-E941DE7D8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0CCDC5-BB54-4605-856F-03C17D9AE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399485-4ADD-4DEF-B979-B15CB3E4D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2DCA6C-245C-4291-BB96-CE052702E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0E23AA-0DFC-4D27-83BC-228E820C5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DEA307-886B-4BE7-908F-883727A91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E8DE99-535C-4453-8E2D-0E06F881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41F397-EBF9-4E93-961F-A5723115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00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0619F-EE50-495D-B3A9-7F50D636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0CDF26-F077-4372-BF36-8C414E935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0F47A6-C80B-4138-B340-09F0886B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A96D44-1D78-4D19-A22A-20620E91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63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EED728-F734-48AC-9EFC-98BE150D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C532CB-277D-43D0-BCF0-B88073A3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C2E2F4-198D-4D10-B6C4-94288133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60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BADEB-4772-4A02-9420-7CA8A843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D08E4-B5B5-4BD7-B82D-A745657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CF55A1-2EE6-4393-8597-1FEDF1F19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803EE-96C8-4F83-81C9-CF4DB353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ACBD4-D859-48F1-8800-19F7BC60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B1E91-B902-4510-84CA-886BEA5C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985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8D9F6-659B-474A-A5D1-9D66F9EDF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2993FC-4DAF-4635-BA7D-42F1A2A88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DE013D-6E27-48EE-8A38-05BDB76A9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B146ED-0630-434C-88F2-ED8B2A88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9A33F0-8037-4BA7-AF83-06B7E715B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87438D-C0BD-4D0A-AF5C-D5B238EE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9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A8F4F3-1205-407E-B578-813D2DBC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E48436-44F5-4E7E-9904-CB2148A0F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1A6899-AF73-436D-AF3E-8D0C28388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377CA-1F41-40EA-BF71-F8981660796E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0F7EF9-D1A9-493C-8C92-B44E6D2AC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ED9563-A43C-4F43-93EF-9DF81C00A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70565-AA44-4E1E-BF62-D621243F8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D79B4-9EAF-4659-9C72-2FF606F631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1A419A-8FC6-49D6-89F8-3DA03ADA37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2CF8D6-F520-41AA-85A0-BC5C8135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187" y="0"/>
            <a:ext cx="9249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5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53A35D-65F0-4284-BC7C-1F572DB6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21" y="16042"/>
            <a:ext cx="9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1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39866D-9B45-42FC-8738-29E9C163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73" y="0"/>
            <a:ext cx="9224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09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DB0960-CBBD-4585-887C-2BF7E2559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00" y="0"/>
            <a:ext cx="918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C1FB4E-9FC4-4193-9B58-F964068D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48" y="0"/>
            <a:ext cx="9244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7B3E7A-0830-42ED-9C31-A38F1C69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11" y="0"/>
            <a:ext cx="9201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65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AB62A8-417B-4698-B7C4-78909FD1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54" y="0"/>
            <a:ext cx="9169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9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410941-1A07-4944-A7E2-1CD0DA6A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11" y="0"/>
            <a:ext cx="9201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57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6B926C-7DA2-4B4F-BCE4-FBBABFCBB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24" y="0"/>
            <a:ext cx="9237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2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934249-6D87-40C6-AD06-AC95BF98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0"/>
            <a:ext cx="9209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7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3F25A-30ED-40C7-ABE7-F3CF8AEE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C6909-3FB3-4969-B98F-D18057640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9D130B-ADD9-4B78-84D0-429E2552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21" y="0"/>
            <a:ext cx="9204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E57B19-6F0E-433F-8F22-B156A3F8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11" y="0"/>
            <a:ext cx="9201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04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AE8ED4-2C15-4E19-8760-4D996FEC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25" y="0"/>
            <a:ext cx="9184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92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237A92-784F-4D35-A6F4-BDE958C0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13" y="0"/>
            <a:ext cx="9249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31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B6125F-CB8E-4101-B1FC-E8C7AAC7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31" y="0"/>
            <a:ext cx="924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8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3893D6-EE64-48B6-9094-67A56C1C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21" y="0"/>
            <a:ext cx="9204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D8307A-8A01-4F81-B7FD-F329BC60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90" y="0"/>
            <a:ext cx="9270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41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92FCE9-259A-4CFD-8F6E-B1F0C2E6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732" y="0"/>
            <a:ext cx="9234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1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37B8C1-15F6-44D5-9C06-FE191DA88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97" y="0"/>
            <a:ext cx="9199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89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B78C8E-C698-4698-AC6F-AAA427B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51" y="0"/>
            <a:ext cx="925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85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6AC7B9-EAF6-4EBA-8D53-777B78FF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43" y="0"/>
            <a:ext cx="9265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1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B000ED-CF05-4FBA-8206-A04BF9EA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82" y="0"/>
            <a:ext cx="923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3DF827-70C4-4C15-966B-C5645712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40" y="0"/>
            <a:ext cx="919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14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8A5ED3-BE68-47FE-A42F-45F810EB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94" y="0"/>
            <a:ext cx="9196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8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3C9BD4-D378-458F-836A-8727B15E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58" y="0"/>
            <a:ext cx="9272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02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FD71AD-F72A-4253-B262-362148F1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00" y="0"/>
            <a:ext cx="9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8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FFF11C-FC37-4816-ADFA-359EBCC2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33" y="0"/>
            <a:ext cx="9206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2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DE6E1D-6585-404F-A37F-592C42DF7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53" y="0"/>
            <a:ext cx="9214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9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98A8F6-FA37-45FA-9B99-29852196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93" y="0"/>
            <a:ext cx="9232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05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054359-3FDD-45EE-8660-7736DFEE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31" y="0"/>
            <a:ext cx="924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61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205F6F-53CA-44F5-903F-09166B42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14" y="0"/>
            <a:ext cx="9267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53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A52D51-9A02-45BC-9A1B-8ACD94A0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0"/>
            <a:ext cx="9209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7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8F2D72-DAF2-4947-BE9F-5ED58D99B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42" y="0"/>
            <a:ext cx="9265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7C3923-8E74-4AFB-A537-3E17417B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40" y="0"/>
            <a:ext cx="9189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52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B8BDF8-F4CF-4242-9195-FEE29A7CD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13" y="0"/>
            <a:ext cx="9249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78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95BD8B-1F6C-452F-8DEF-3E3A564DA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11" y="0"/>
            <a:ext cx="9201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95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465A7B-B1C4-4D07-8BA1-8DE3503E1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31" y="0"/>
            <a:ext cx="924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50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12D53B-0F41-4324-BCE8-6049D2FF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71" y="0"/>
            <a:ext cx="925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09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AE93C9-5496-4724-9B51-5A318595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74" y="0"/>
            <a:ext cx="9262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02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1FA7FC-565E-4853-AD98-58A13F9F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77" y="0"/>
            <a:ext cx="9222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96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8F6F4C-F39E-40BD-AE0E-32DF73042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06" y="0"/>
            <a:ext cx="9199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55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25B322-F929-443B-A77F-6E8F31C7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31" y="0"/>
            <a:ext cx="924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93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1847E6-08C6-4D1A-9F6C-50573686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00" y="0"/>
            <a:ext cx="9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7C579D-EB47-4B04-BEE7-5201D4C9D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93" y="0"/>
            <a:ext cx="9232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4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0EE5D8-9FFD-4E97-BA5A-15CBF3D0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39DE70-BBC5-4294-8B91-93AFB5F09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40" y="0"/>
            <a:ext cx="9156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84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50E24B-AF74-4CF8-B946-CE6F97E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00" y="0"/>
            <a:ext cx="9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73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34BEE8-A27F-4EFB-842E-701D1B82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43" y="0"/>
            <a:ext cx="9265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13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7F8B6-F16B-42BE-9B75-FD1BB394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54" y="0"/>
            <a:ext cx="9169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89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4306FE-1C44-45FF-857B-8735D16E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11" y="0"/>
            <a:ext cx="9201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64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08DB83-04B1-4640-B237-C8C3205C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93" y="0"/>
            <a:ext cx="9232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89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AF190F-3DD8-45CD-84F7-C13B3CA6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51" y="0"/>
            <a:ext cx="925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1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6BBC0B-88E1-4AFA-A5C2-A143E26B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0"/>
            <a:ext cx="9209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1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BAF9E3-E6F7-495E-BD7E-31D99EF9C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903" y="0"/>
            <a:ext cx="9260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5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2CFC69-5DEC-419B-AA21-2A876F54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77" y="0"/>
            <a:ext cx="921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4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27D48E-1CF8-4AE4-B874-12874E2C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04" y="0"/>
            <a:ext cx="915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28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DCF14D-DB4A-49B5-B5F2-4F3448C9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60" y="0"/>
            <a:ext cx="924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705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A65959-FFAA-4BEA-A9E3-FF9A8092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70" y="0"/>
            <a:ext cx="921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2B2C55-D438-410D-8FC6-055F5603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70" y="0"/>
            <a:ext cx="9262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60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5C5C1F-FF3A-40B9-9C04-5E70A27E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74" y="0"/>
            <a:ext cx="9216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5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63EC63-9DC5-4095-B3DA-D89047669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20" y="0"/>
            <a:ext cx="9166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98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1</Words>
  <Application>Microsoft Office PowerPoint</Application>
  <PresentationFormat>宽屏</PresentationFormat>
  <Paragraphs>1</Paragraphs>
  <Slides>61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JunJiang</dc:creator>
  <cp:lastModifiedBy>JunJiang</cp:lastModifiedBy>
  <cp:revision>66</cp:revision>
  <dcterms:created xsi:type="dcterms:W3CDTF">2022-02-05T07:56:01Z</dcterms:created>
  <dcterms:modified xsi:type="dcterms:W3CDTF">2022-02-07T12:33:35Z</dcterms:modified>
</cp:coreProperties>
</file>